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2" r:id="rId4"/>
    <p:sldId id="260" r:id="rId5"/>
    <p:sldId id="258" r:id="rId6"/>
    <p:sldId id="262" r:id="rId7"/>
    <p:sldId id="261" r:id="rId8"/>
    <p:sldId id="267" r:id="rId9"/>
    <p:sldId id="271" r:id="rId10"/>
    <p:sldId id="273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8/22/2013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harkerpride.weebly.com/" TargetMode="External"/><Relationship Id="rId2" Type="http://schemas.openxmlformats.org/officeDocument/2006/relationships/hyperlink" Target="mailto:kharker@wcpss.net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kharker\Local Settings\Temporary Internet Files\Content.IE5\NJNRZ03A\MP90042775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663302" cy="6477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ctrTitle" idx="4294967295"/>
          </p:nvPr>
        </p:nvSpPr>
        <p:spPr>
          <a:xfrm>
            <a:off x="0" y="381000"/>
            <a:ext cx="9144000" cy="1752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n>
                  <a:solidFill>
                    <a:schemeClr val="bg1"/>
                  </a:solidFill>
                </a:ln>
              </a:rPr>
              <a:t>Welcome Parents and Students!</a:t>
            </a:r>
            <a:endParaRPr lang="en-US" sz="4800" b="1" dirty="0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Make-up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Papers: </a:t>
            </a:r>
          </a:p>
          <a:p>
            <a:pPr lvl="1"/>
            <a:r>
              <a:rPr lang="en-US" dirty="0" smtClean="0"/>
              <a:t>Because papers are assigned well in advance, students are expected to turn in their papers the day they return from being absent. </a:t>
            </a:r>
          </a:p>
          <a:p>
            <a:pPr lvl="1"/>
            <a:r>
              <a:rPr lang="en-US" dirty="0" smtClean="0"/>
              <a:t>If a student does not have his/her paper on the due date, 10% will be deducted for each day that it is late.</a:t>
            </a:r>
            <a:endParaRPr lang="en-US" dirty="0" smtClean="0"/>
          </a:p>
          <a:p>
            <a:pPr lvl="1">
              <a:buNone/>
            </a:pPr>
            <a:r>
              <a:rPr lang="en-US" dirty="0" smtClean="0">
                <a:solidFill>
                  <a:schemeClr val="accent2"/>
                </a:solidFill>
              </a:rPr>
              <a:t>Please note that all assignments will only be accepted in hard copy. Your child should have adequate access to a printer or should arrange time to use the printers at school before a paper is due. </a:t>
            </a:r>
          </a:p>
          <a:p>
            <a:r>
              <a:rPr lang="en-US" dirty="0" smtClean="0"/>
              <a:t>Homework/</a:t>
            </a:r>
            <a:r>
              <a:rPr lang="en-US" dirty="0" err="1" smtClean="0"/>
              <a:t>Classwork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a student’s absences is excused, he/she can make up any homework/</a:t>
            </a:r>
            <a:r>
              <a:rPr lang="en-US" dirty="0" err="1" smtClean="0"/>
              <a:t>classwork</a:t>
            </a:r>
            <a:r>
              <a:rPr lang="en-US" dirty="0" smtClean="0"/>
              <a:t> missed.</a:t>
            </a:r>
          </a:p>
          <a:p>
            <a:pPr lvl="1"/>
            <a:r>
              <a:rPr lang="en-US" dirty="0" smtClean="0"/>
              <a:t>If absence is unexcused, he/she can make up work missed for 70% of the grade.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Support and Teacher Support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Make-up Work/Tutoring</a:t>
            </a:r>
          </a:p>
          <a:p>
            <a:r>
              <a:rPr lang="en-US" dirty="0" smtClean="0"/>
              <a:t>Before school by appt</a:t>
            </a:r>
          </a:p>
          <a:p>
            <a:r>
              <a:rPr lang="en-US" dirty="0" smtClean="0"/>
              <a:t>Pride Period</a:t>
            </a:r>
          </a:p>
          <a:p>
            <a:r>
              <a:rPr lang="en-US" dirty="0" smtClean="0"/>
              <a:t>After school on Tuesdays and Thursdays from 2:30-3:30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4681728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Teacher Contact</a:t>
            </a:r>
          </a:p>
          <a:p>
            <a:r>
              <a:rPr lang="en-US" dirty="0" smtClean="0">
                <a:hlinkClick r:id="rId2"/>
              </a:rPr>
              <a:t>kharker@wcpss.net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http://harkerpride.weebly.com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period planning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  <p:bldP spid="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Karen </a:t>
            </a:r>
            <a:r>
              <a:rPr lang="en-US" dirty="0" err="1" smtClean="0"/>
              <a:t>Harker</a:t>
            </a:r>
            <a:r>
              <a:rPr lang="en-US" dirty="0" smtClean="0"/>
              <a:t>, originally from Morgan City, Louisiana and Greenville, North Carolina</a:t>
            </a:r>
          </a:p>
          <a:p>
            <a:r>
              <a:rPr lang="en-US" dirty="0" smtClean="0"/>
              <a:t>Graduated from East Carolina University in 2010</a:t>
            </a:r>
          </a:p>
          <a:p>
            <a:pPr lvl="1"/>
            <a:r>
              <a:rPr lang="en-US" dirty="0" smtClean="0"/>
              <a:t>Studied abroad at Cambridge University in Cambridge, England (2008), in </a:t>
            </a:r>
            <a:r>
              <a:rPr lang="en-US" dirty="0" err="1" smtClean="0"/>
              <a:t>Ballinderry</a:t>
            </a:r>
            <a:r>
              <a:rPr lang="en-US" dirty="0" smtClean="0"/>
              <a:t>, Ireland (2009), and as a graduate student in London, England (2012)</a:t>
            </a:r>
          </a:p>
          <a:p>
            <a:r>
              <a:rPr lang="en-US" dirty="0" smtClean="0"/>
              <a:t>North Carolina Teaching Fellow</a:t>
            </a:r>
          </a:p>
          <a:p>
            <a:r>
              <a:rPr lang="en-US" dirty="0" smtClean="0"/>
              <a:t>Teacher consultant for National Writing Project</a:t>
            </a:r>
          </a:p>
          <a:p>
            <a:r>
              <a:rPr lang="en-US" dirty="0" smtClean="0"/>
              <a:t>Previously taught at Ayden-Grifton High School in Ayden, </a:t>
            </a:r>
            <a:r>
              <a:rPr lang="en-US" dirty="0" smtClean="0"/>
              <a:t>NC</a:t>
            </a:r>
          </a:p>
          <a:p>
            <a:r>
              <a:rPr lang="en-US" dirty="0" smtClean="0"/>
              <a:t>Second year at Leesville Road High School</a:t>
            </a:r>
            <a:endParaRPr lang="en-US" dirty="0" smtClean="0"/>
          </a:p>
          <a:p>
            <a:r>
              <a:rPr lang="en-US" dirty="0" smtClean="0"/>
              <a:t>Shakespeare fanatic!!!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we do in Creative Writing?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EVERY DAY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Read  - We will learn to read works like writers rather than for mere comprehension.</a:t>
            </a:r>
          </a:p>
          <a:p>
            <a:r>
              <a:rPr lang="en-US" dirty="0" smtClean="0">
                <a:sym typeface="Wingdings" pitchFamily="2" charset="2"/>
              </a:rPr>
              <a:t>Edit and polish drafts – Students will spend time revising their own drafts and the work of their classmates. </a:t>
            </a:r>
          </a:p>
          <a:p>
            <a:r>
              <a:rPr lang="en-US" dirty="0" smtClean="0">
                <a:sym typeface="Wingdings" pitchFamily="2" charset="2"/>
              </a:rPr>
              <a:t>Think, Imagine, Create, and Learn!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This </a:t>
            </a:r>
            <a:r>
              <a:rPr lang="en-US" b="1" dirty="0" smtClean="0"/>
              <a:t>course is intended for students who </a:t>
            </a:r>
            <a:r>
              <a:rPr lang="en-US" b="1" dirty="0" smtClean="0"/>
              <a:t>enjoy writing </a:t>
            </a:r>
            <a:r>
              <a:rPr lang="en-US" b="1" dirty="0" smtClean="0"/>
              <a:t>and is not intended to be a remedial writing course.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Outline of the Course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en-US" u="sng" dirty="0" smtClean="0">
                <a:solidFill>
                  <a:schemeClr val="tx1"/>
                </a:solidFill>
              </a:rPr>
              <a:t>Creative Writing Unit Breakdown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Essay/Narrative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Short Fiction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Poetry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Theatre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Film/Digital Media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u="sng" dirty="0" smtClean="0"/>
              <a:t>Final Exam</a:t>
            </a:r>
          </a:p>
          <a:p>
            <a:r>
              <a:rPr lang="en-US" dirty="0" smtClean="0"/>
              <a:t>Portfolio: Students will complete a portfolio that will be due on exam day that will count as 50% of the final exam grade. The portfolio will consist of writing from all units throughout the semester and is meant to serve as a culminating project.</a:t>
            </a:r>
          </a:p>
          <a:p>
            <a:r>
              <a:rPr lang="en-US" dirty="0" smtClean="0"/>
              <a:t>Written Reflection: The other 50% of the exam will require the student to reflect on his/her progress throughout the semester and require some original writing.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will you </a:t>
            </a:r>
            <a:r>
              <a:rPr lang="en-US" dirty="0" smtClean="0"/>
              <a:t>need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/>
          </a:p>
          <a:p>
            <a:r>
              <a:rPr lang="en-US" dirty="0" smtClean="0"/>
              <a:t>Marble composition book </a:t>
            </a:r>
            <a:r>
              <a:rPr lang="en-US" dirty="0" smtClean="0"/>
              <a:t>(Daybook)</a:t>
            </a:r>
            <a:endParaRPr lang="en-US" dirty="0" smtClean="0"/>
          </a:p>
          <a:p>
            <a:r>
              <a:rPr lang="en-US" dirty="0" smtClean="0"/>
              <a:t>Highlighters (at least 4 different colors)</a:t>
            </a:r>
          </a:p>
          <a:p>
            <a:r>
              <a:rPr lang="en-US" dirty="0" smtClean="0"/>
              <a:t>Pens/Pencils</a:t>
            </a:r>
          </a:p>
          <a:p>
            <a:r>
              <a:rPr lang="en-US" dirty="0" smtClean="0"/>
              <a:t>Scissors</a:t>
            </a:r>
          </a:p>
          <a:p>
            <a:r>
              <a:rPr lang="en-US" dirty="0" smtClean="0"/>
              <a:t>Glue Stick</a:t>
            </a:r>
          </a:p>
          <a:p>
            <a:r>
              <a:rPr lang="en-US" dirty="0" smtClean="0"/>
              <a:t>Flash drive </a:t>
            </a:r>
            <a:r>
              <a:rPr lang="en-US" dirty="0" smtClean="0"/>
              <a:t>(if you don’t already have one)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daybook is a type of writer’s notebook/journal/diary/scrapbook that has been proven as an effective tool for </a:t>
            </a:r>
            <a:r>
              <a:rPr lang="en-US" dirty="0" smtClean="0"/>
              <a:t>writers.</a:t>
            </a:r>
            <a:endParaRPr lang="en-US" dirty="0" smtClean="0"/>
          </a:p>
          <a:p>
            <a:r>
              <a:rPr lang="en-US" dirty="0" smtClean="0"/>
              <a:t>It encourages creative thought, critical thinking, and keeps all important information in one place and easily accessible for the </a:t>
            </a:r>
            <a:r>
              <a:rPr lang="en-US" dirty="0" smtClean="0"/>
              <a:t>writer.</a:t>
            </a: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In order for a student to be successful in Creative Writing, he/she MUST have his/her daybook EVERY </a:t>
            </a:r>
            <a:r>
              <a:rPr lang="en-US" dirty="0" smtClean="0">
                <a:solidFill>
                  <a:schemeClr val="accent2"/>
                </a:solidFill>
              </a:rPr>
              <a:t>day.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Rules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Come to class prepared, on time, and in dress code</a:t>
            </a:r>
          </a:p>
          <a:p>
            <a:r>
              <a:rPr lang="en-US" dirty="0" smtClean="0"/>
              <a:t>Eating in class is prohibited, but drinks with a cap are allowed</a:t>
            </a:r>
          </a:p>
          <a:p>
            <a:r>
              <a:rPr lang="en-US" dirty="0" smtClean="0"/>
              <a:t>No cell phones or electronic devices</a:t>
            </a:r>
          </a:p>
          <a:p>
            <a:r>
              <a:rPr lang="en-US" dirty="0" smtClean="0"/>
              <a:t>Stay on task for the entire 90 minute class period</a:t>
            </a:r>
          </a:p>
          <a:p>
            <a:r>
              <a:rPr lang="en-US" dirty="0" smtClean="0"/>
              <a:t>Respect everyone – zero tolerance for bullying </a:t>
            </a:r>
          </a:p>
          <a:p>
            <a:r>
              <a:rPr lang="en-US" dirty="0" smtClean="0"/>
              <a:t>Refrain from using profanity and derogatory language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Homework/</a:t>
            </a:r>
            <a:r>
              <a:rPr lang="en-US" dirty="0" err="1" smtClean="0"/>
              <a:t>Classwork</a:t>
            </a:r>
            <a:r>
              <a:rPr lang="en-US" dirty="0" smtClean="0"/>
              <a:t>/Class Participation – 20%</a:t>
            </a:r>
          </a:p>
          <a:p>
            <a:r>
              <a:rPr lang="en-US" dirty="0" smtClean="0"/>
              <a:t>Daybook and Minor Assessments– 30%</a:t>
            </a:r>
          </a:p>
          <a:p>
            <a:r>
              <a:rPr lang="en-US" dirty="0" smtClean="0"/>
              <a:t>Polished Drafts, Projects, Major Assessments– 50%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Due to the nature of the course, the majority of your child’s grade will be made up of daily class participation and his/her submitted writing. There are few tests and quizzes of the traditional sense in a Creative Writing course.</a:t>
            </a:r>
          </a:p>
          <a:p>
            <a:r>
              <a:rPr lang="en-US" dirty="0" smtClean="0"/>
              <a:t>In order to have an A in Creative Writing, students will need to:</a:t>
            </a:r>
          </a:p>
          <a:p>
            <a:pPr lvl="1"/>
            <a:r>
              <a:rPr lang="en-US" dirty="0" smtClean="0"/>
              <a:t>Turn in all writing assignments</a:t>
            </a:r>
          </a:p>
          <a:p>
            <a:pPr lvl="1"/>
            <a:r>
              <a:rPr lang="en-US" dirty="0" smtClean="0"/>
              <a:t>Provide quality work and best effort on all assignments</a:t>
            </a:r>
          </a:p>
          <a:p>
            <a:pPr lvl="1"/>
            <a:r>
              <a:rPr lang="en-US" dirty="0" smtClean="0"/>
              <a:t>Actively participate in class each day</a:t>
            </a:r>
          </a:p>
          <a:p>
            <a:pPr lvl="1"/>
            <a:r>
              <a:rPr lang="en-US" dirty="0" smtClean="0"/>
              <a:t>Read all assigned readings and prepare to discuss in class</a:t>
            </a:r>
          </a:p>
          <a:p>
            <a:pPr lvl="1"/>
            <a:r>
              <a:rPr lang="en-US" dirty="0" smtClean="0"/>
              <a:t>Actively participate in all writing workshops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187</TotalTime>
  <Words>691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Welcome Parents and Students!</vt:lpstr>
      <vt:lpstr>About me…</vt:lpstr>
      <vt:lpstr>What will we do in Creative Writing?</vt:lpstr>
      <vt:lpstr>A Brief Outline of the Course</vt:lpstr>
      <vt:lpstr>What will you need?</vt:lpstr>
      <vt:lpstr>Daybooks</vt:lpstr>
      <vt:lpstr>Classroom Rules</vt:lpstr>
      <vt:lpstr>Grade Distribution</vt:lpstr>
      <vt:lpstr>Grading</vt:lpstr>
      <vt:lpstr>Make-up Work</vt:lpstr>
      <vt:lpstr>Class Support and Teacher Support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Parents and Students!</dc:title>
  <dc:creator>Karen Harker</dc:creator>
  <cp:lastModifiedBy>kharker</cp:lastModifiedBy>
  <cp:revision>23</cp:revision>
  <dcterms:created xsi:type="dcterms:W3CDTF">2012-08-20T18:42:54Z</dcterms:created>
  <dcterms:modified xsi:type="dcterms:W3CDTF">2013-08-22T16:07:11Z</dcterms:modified>
</cp:coreProperties>
</file>